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72" r:id="rId8"/>
    <p:sldId id="274" r:id="rId9"/>
    <p:sldId id="260" r:id="rId10"/>
    <p:sldId id="261" r:id="rId11"/>
    <p:sldId id="262" r:id="rId12"/>
    <p:sldId id="266" r:id="rId13"/>
    <p:sldId id="265" r:id="rId14"/>
    <p:sldId id="267" r:id="rId15"/>
    <p:sldId id="268" r:id="rId16"/>
    <p:sldId id="269" r:id="rId17"/>
    <p:sldId id="270" r:id="rId18"/>
    <p:sldId id="273" r:id="rId19"/>
    <p:sldId id="275" r:id="rId20"/>
    <p:sldId id="271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78" r:id="rId35"/>
    <p:sldId id="279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80D0-83FF-41F6-ABA7-76DF66859432}" type="datetimeFigureOut">
              <a:rPr lang="he-IL" smtClean="0"/>
              <a:pPr/>
              <a:t>ז'/ניסן/תשע"ד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388B-6928-420E-9742-297B7985D00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Smart shot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 smtClean="0"/>
              <a:t>Boyko</a:t>
            </a:r>
            <a:r>
              <a:rPr lang="en-US" smtClean="0"/>
              <a:t> Konstantin</a:t>
            </a:r>
          </a:p>
          <a:p>
            <a:r>
              <a:rPr lang="en-US" err="1" smtClean="0"/>
              <a:t>Rechister</a:t>
            </a:r>
            <a:r>
              <a:rPr lang="en-US" smtClean="0"/>
              <a:t> Lev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Latitude, Longitude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0099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UTM grid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2863"/>
            <a:ext cx="8229600" cy="418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Orientation data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/>
              <a:t>Android API supplies us with information about azimuth, pitch and roll</a:t>
            </a:r>
          </a:p>
          <a:p>
            <a:pPr algn="l" rtl="0"/>
            <a:r>
              <a:rPr lang="en-US" smtClean="0"/>
              <a:t>Azimut, pitch and roll are adjusted to be like in GeoCam application (this app was primarily used for SOREPP testing)</a:t>
            </a:r>
          </a:p>
          <a:p>
            <a:pPr algn="l" rtl="0"/>
            <a:r>
              <a:rPr lang="en-US" smtClean="0"/>
              <a:t>Gimbal lock problem (the device should be hold in front of the face)</a:t>
            </a:r>
            <a:endParaRPr lang="he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Orientation data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14366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Gimbal lock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1435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Gimbal lock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49292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SIFT?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9630" y="1600200"/>
            <a:ext cx="64847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SIFT?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5191" y="1600200"/>
            <a:ext cx="6653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4308" y="1600200"/>
            <a:ext cx="69753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across epipolar line</a:t>
            </a:r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012" y="2986881"/>
            <a:ext cx="8181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Correspondence problem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8580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Homography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0105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</a:t>
            </a:r>
            <a:r>
              <a:rPr lang="en-US" smtClean="0"/>
              <a:t>results 1</a:t>
            </a:r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3182"/>
            <a:ext cx="8229600" cy="213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</a:t>
            </a:r>
            <a:r>
              <a:rPr lang="en-US" smtClean="0"/>
              <a:t>ansac+aHash(far-away target)</a:t>
            </a:r>
            <a:endParaRPr lang="he-IL"/>
          </a:p>
        </p:txBody>
      </p:sp>
      <p:pic>
        <p:nvPicPr>
          <p:cNvPr id="4" name="Content Placeholder 3" descr="C:\Users\Lev\Desktop\toShow\scene1\ransac_ahash\bigAngle\RANSAC_aHash_7.jpg_vs_15.jpg_3_1-4-2014_8-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81439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Ransac+aHash (bus)</a:t>
            </a:r>
            <a:endParaRPr lang="he-IL"/>
          </a:p>
        </p:txBody>
      </p:sp>
      <p:pic>
        <p:nvPicPr>
          <p:cNvPr id="4" name="Content Placeholder 3" descr="C:\Users\Lev\Desktop\toShow\scene1\ransac_ahash\good\RANSAC_aHash_16.jpg_vs_20.jpg_9_1-4-2014_6-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010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Ransac+aHash didn’t work</a:t>
            </a:r>
            <a:endParaRPr lang="he-IL"/>
          </a:p>
        </p:txBody>
      </p:sp>
      <p:pic>
        <p:nvPicPr>
          <p:cNvPr id="4" name="Content Placeholder 3" descr="C:\Users\Lev\Desktop\toShow\scene1\ransac_ahash\bigAngles\RANSAC_aHash_7.jpg_vs_15.jpg_8_1-4-2014_14-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3582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Ransac+SSD worked</a:t>
            </a:r>
            <a:endParaRPr lang="he-IL"/>
          </a:p>
        </p:txBody>
      </p:sp>
      <p:pic>
        <p:nvPicPr>
          <p:cNvPr id="4" name="Content Placeholder 3" descr="C:\Users\Lev\Desktop\toShow\scene1\ransac_ssd\RANSAC_SSD_6.jpg_vs_7.jpg_7_1-4-2014_13-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8581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RANSAC+SSD (far-away target)</a:t>
            </a:r>
            <a:endParaRPr lang="he-IL"/>
          </a:p>
        </p:txBody>
      </p:sp>
      <p:pic>
        <p:nvPicPr>
          <p:cNvPr id="4" name="Content Placeholder 3" descr="C:\Users\Lev\Desktop\toShow\scene1\ransac_ssd\RANSAC_SSD_7.jpg_vs_15.jpg_8_1-4-2014_14-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78581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Ransac+SSD didn’t work</a:t>
            </a:r>
            <a:endParaRPr lang="he-IL"/>
          </a:p>
        </p:txBody>
      </p:sp>
      <p:pic>
        <p:nvPicPr>
          <p:cNvPr id="4" name="Content Placeholder 3" descr="C:\Users\Lev\Desktop\toShow\scene1\ransac_ssd\homographyCould\RANSAC_SSD_7.jpg_vs_11.jpg_9_1-4-2014_8-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581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SOREPP+aHash (found window)</a:t>
            </a:r>
            <a:endParaRPr lang="he-IL"/>
          </a:p>
        </p:txBody>
      </p:sp>
      <p:pic>
        <p:nvPicPr>
          <p:cNvPr id="4" name="Content Placeholder 3" descr="C:\Users\Lev\Desktop\toShow\scene1\sorepp_ahash\SOREPP_aHash_19.jpg_vs_15.jpg_6_1-4-2014_5-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2153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SOREPP+aHash didn’t work</a:t>
            </a:r>
            <a:endParaRPr lang="he-IL"/>
          </a:p>
        </p:txBody>
      </p:sp>
      <p:pic>
        <p:nvPicPr>
          <p:cNvPr id="4" name="Content Placeholder 3" descr="C:\Users\Lev\Desktop\toShow\scene1\sorepp_ahash\strange\SOREPP_aHash_7.jpg_vs_15.jpg_4_1-4-2014_14-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7867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Fundamental matrix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008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SOREPP+SSD (roof)</a:t>
            </a:r>
            <a:endParaRPr lang="he-IL"/>
          </a:p>
        </p:txBody>
      </p:sp>
      <p:pic>
        <p:nvPicPr>
          <p:cNvPr id="4" name="Content Placeholder 3" descr="C:\Users\Lev\Desktop\toShow\scene1\sorepp+ssd\SOREPP_SSD_15.jpg_vs_11.jpg_9_1-4-2014_10-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35824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SOREPP+SSD didn’t work</a:t>
            </a:r>
            <a:endParaRPr lang="he-IL"/>
          </a:p>
        </p:txBody>
      </p:sp>
      <p:pic>
        <p:nvPicPr>
          <p:cNvPr id="4" name="Content Placeholder 3" descr="C:\Users\Lev\Desktop\toShow\scene1\sorepp+ssd\didnt\SOREPP_SSD_11.jpg_vs_19.jpg_4_1-4-2014_3-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7153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Homography (under occlusion) </a:t>
            </a:r>
            <a:endParaRPr lang="he-IL"/>
          </a:p>
        </p:txBody>
      </p:sp>
      <p:pic>
        <p:nvPicPr>
          <p:cNvPr id="4" name="Content Placeholder 3" descr="C:\Users\Lev\Desktop\toShow\scene1\SOREPP+3points\underObfuscation\SOREPP_ThreePoints_7.jpg_vs_15.jpg_4_1-4-2014_14-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1439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results 2</a:t>
            </a:r>
            <a:endParaRPr lang="he-I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18549"/>
            <a:ext cx="8229600" cy="30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Conclustion</a:t>
            </a:r>
            <a:endParaRPr lang="he-I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38847"/>
            <a:ext cx="8229600" cy="38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/>
              <a:t>demo</a:t>
            </a:r>
            <a:endParaRPr lang="he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WiFi Direct (low level)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428736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WiFi Direct (GO to client)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2712" y="1600200"/>
            <a:ext cx="4758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WiFi Direct (client to GO)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5040" y="1600200"/>
            <a:ext cx="45939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package design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4532" y="1600200"/>
            <a:ext cx="76949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messages</a:t>
            </a:r>
            <a:endParaRPr lang="he-IL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8229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data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/>
              <a:t>Android gives us information about latitude, longitude and altitude</a:t>
            </a:r>
          </a:p>
          <a:p>
            <a:pPr algn="l" rtl="0"/>
            <a:r>
              <a:rPr lang="en-US" smtClean="0"/>
              <a:t>SOREPP expects UTM-like format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176</Words>
  <Application>Microsoft Office PowerPoint</Application>
  <PresentationFormat>On-screen Show (4:3)</PresentationFormat>
  <Paragraphs>43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Smart shot</vt:lpstr>
      <vt:lpstr>Correspondence problem</vt:lpstr>
      <vt:lpstr>Fundamental matrix</vt:lpstr>
      <vt:lpstr>WiFi Direct (low level)</vt:lpstr>
      <vt:lpstr>WiFi Direct (GO to client)</vt:lpstr>
      <vt:lpstr>WiFi Direct (client to GO)</vt:lpstr>
      <vt:lpstr>Connection package design</vt:lpstr>
      <vt:lpstr>Types of messages</vt:lpstr>
      <vt:lpstr>Location data</vt:lpstr>
      <vt:lpstr>Latitude, Longitude</vt:lpstr>
      <vt:lpstr>UTM grid</vt:lpstr>
      <vt:lpstr>Orientation data</vt:lpstr>
      <vt:lpstr>Orientation data</vt:lpstr>
      <vt:lpstr>Gimbal lock</vt:lpstr>
      <vt:lpstr>Gimbal lock</vt:lpstr>
      <vt:lpstr>Why SIFT?</vt:lpstr>
      <vt:lpstr>Why SIFT?</vt:lpstr>
      <vt:lpstr>Algorithms</vt:lpstr>
      <vt:lpstr>Search across epipolar line</vt:lpstr>
      <vt:lpstr>Homography</vt:lpstr>
      <vt:lpstr>Testing results 1</vt:lpstr>
      <vt:lpstr>Ransac+aHash(far-away target)</vt:lpstr>
      <vt:lpstr>Ransac+aHash (bus)</vt:lpstr>
      <vt:lpstr>Ransac+aHash didn’t work</vt:lpstr>
      <vt:lpstr>Ransac+SSD worked</vt:lpstr>
      <vt:lpstr>RANSAC+SSD (far-away target)</vt:lpstr>
      <vt:lpstr>Ransac+SSD didn’t work</vt:lpstr>
      <vt:lpstr>SOREPP+aHash (found window)</vt:lpstr>
      <vt:lpstr>SOREPP+aHash didn’t work</vt:lpstr>
      <vt:lpstr>SOREPP+SSD (roof)</vt:lpstr>
      <vt:lpstr>SOREPP+SSD didn’t work</vt:lpstr>
      <vt:lpstr>Homography (under occlusion) </vt:lpstr>
      <vt:lpstr>Testing results 2</vt:lpstr>
      <vt:lpstr>Conclustion</vt:lpstr>
      <vt:lpstr>Presentation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Shot</dc:title>
  <dc:creator>Lev</dc:creator>
  <cp:lastModifiedBy>Lev</cp:lastModifiedBy>
  <cp:revision>40</cp:revision>
  <dcterms:created xsi:type="dcterms:W3CDTF">2014-04-07T00:48:51Z</dcterms:created>
  <dcterms:modified xsi:type="dcterms:W3CDTF">2014-04-07T11:55:01Z</dcterms:modified>
</cp:coreProperties>
</file>