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F8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6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76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00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32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35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81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8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95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56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A018-CC18-44C7-B407-8DD765DF8618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1342-F4A5-44E2-821B-F9F66BE3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21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0SANYO\SANY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25"/>
          <a:stretch/>
        </p:blipFill>
        <p:spPr bwMode="auto">
          <a:xfrm>
            <a:off x="533400" y="2057400"/>
            <a:ext cx="8073619" cy="411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152400"/>
            <a:ext cx="7013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/>
                <a:solidFill>
                  <a:schemeClr val="accent3"/>
                </a:solidFill>
                <a:effectLst/>
              </a:rPr>
              <a:t>הדמיית ניתוח באמצעות </a:t>
            </a:r>
          </a:p>
          <a:p>
            <a:pPr algn="ctr"/>
            <a:r>
              <a:rPr lang="he-IL" sz="5400" b="1" cap="none" spc="0" dirty="0" smtClean="0">
                <a:ln/>
                <a:solidFill>
                  <a:schemeClr val="accent3"/>
                </a:solidFill>
                <a:effectLst/>
              </a:rPr>
              <a:t>עיבוד תמונה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299674" y="304800"/>
            <a:ext cx="4440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demonstration</a:t>
            </a:r>
            <a:endParaRPr lang="he-IL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David\Desktop\Dropbox\robotics project\presentation\nose\profi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6400" y="2133600"/>
            <a:ext cx="5943000" cy="4457250"/>
          </a:xfrm>
          <a:prstGeom prst="rect">
            <a:avLst/>
          </a:prstGeom>
          <a:noFill/>
        </p:spPr>
      </p:pic>
      <p:pic>
        <p:nvPicPr>
          <p:cNvPr id="7171" name="Picture 3" descr="C:\Users\David\Desktop\Dropbox\robotics project\presentation\nose\profi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קשת 44"/>
          <p:cNvSpPr/>
          <p:nvPr/>
        </p:nvSpPr>
        <p:spPr>
          <a:xfrm>
            <a:off x="5867400" y="5105400"/>
            <a:ext cx="457200" cy="83820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815730" y="143470"/>
            <a:ext cx="5408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Reverse trajectory</a:t>
            </a:r>
            <a:endParaRPr lang="he-IL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 rot="5400000" flipH="1" flipV="1">
            <a:off x="7162006" y="4267200"/>
            <a:ext cx="2591594" cy="794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rot="10800000">
            <a:off x="5105400" y="5562600"/>
            <a:ext cx="3352800" cy="1588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6553200" y="4267200"/>
            <a:ext cx="228600" cy="152400"/>
          </a:xfrm>
          <a:prstGeom prst="line">
            <a:avLst/>
          </a:prstGeom>
          <a:ln w="21590" cmpd="sng">
            <a:solidFill>
              <a:srgbClr val="A6F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rot="5400000" flipH="1" flipV="1">
            <a:off x="6667500" y="4000500"/>
            <a:ext cx="533400" cy="304800"/>
          </a:xfrm>
          <a:prstGeom prst="line">
            <a:avLst/>
          </a:prstGeom>
          <a:ln w="21590" cmpd="sng">
            <a:solidFill>
              <a:srgbClr val="A6F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rot="5400000" flipH="1" flipV="1">
            <a:off x="6438900" y="3848100"/>
            <a:ext cx="533400" cy="304800"/>
          </a:xfrm>
          <a:prstGeom prst="line">
            <a:avLst/>
          </a:prstGeom>
          <a:ln w="21590" cmpd="sng">
            <a:solidFill>
              <a:srgbClr val="A6F8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rot="5400000">
            <a:off x="5981700" y="4686300"/>
            <a:ext cx="17526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5791200" y="5562600"/>
            <a:ext cx="10668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קבוצה 37"/>
          <p:cNvGrpSpPr/>
          <p:nvPr/>
        </p:nvGrpSpPr>
        <p:grpSpPr>
          <a:xfrm>
            <a:off x="6705600" y="3581400"/>
            <a:ext cx="304800" cy="304800"/>
            <a:chOff x="1905000" y="1981200"/>
            <a:chExt cx="609600" cy="457200"/>
          </a:xfrm>
        </p:grpSpPr>
        <p:cxnSp>
          <p:nvCxnSpPr>
            <p:cNvPr id="39" name="מחבר ישר 38"/>
            <p:cNvCxnSpPr/>
            <p:nvPr/>
          </p:nvCxnSpPr>
          <p:spPr>
            <a:xfrm rot="5400000">
              <a:off x="1981200" y="2209800"/>
              <a:ext cx="4572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/>
          </p:nvCxnSpPr>
          <p:spPr>
            <a:xfrm>
              <a:off x="1905000" y="2209800"/>
              <a:ext cx="609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קבוצה 40"/>
          <p:cNvGrpSpPr/>
          <p:nvPr/>
        </p:nvGrpSpPr>
        <p:grpSpPr>
          <a:xfrm>
            <a:off x="6934200" y="3733800"/>
            <a:ext cx="304800" cy="304800"/>
            <a:chOff x="1905000" y="1981200"/>
            <a:chExt cx="609600" cy="457200"/>
          </a:xfrm>
        </p:grpSpPr>
        <p:cxnSp>
          <p:nvCxnSpPr>
            <p:cNvPr id="42" name="מחבר ישר 41"/>
            <p:cNvCxnSpPr/>
            <p:nvPr/>
          </p:nvCxnSpPr>
          <p:spPr>
            <a:xfrm rot="5400000">
              <a:off x="1981200" y="2209800"/>
              <a:ext cx="4572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ישר 42"/>
            <p:cNvCxnSpPr/>
            <p:nvPr/>
          </p:nvCxnSpPr>
          <p:spPr>
            <a:xfrm>
              <a:off x="1905000" y="2209800"/>
              <a:ext cx="6096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מחבר ישר 12"/>
          <p:cNvCxnSpPr/>
          <p:nvPr/>
        </p:nvCxnSpPr>
        <p:spPr>
          <a:xfrm rot="5400000" flipH="1" flipV="1">
            <a:off x="5524500" y="4533900"/>
            <a:ext cx="1295400" cy="762000"/>
          </a:xfrm>
          <a:prstGeom prst="line">
            <a:avLst/>
          </a:prstGeom>
          <a:ln w="21590" cmpd="sng">
            <a:solidFill>
              <a:srgbClr val="A6F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אובייקט 46"/>
          <p:cNvGraphicFramePr>
            <a:graphicFrameLocks noChangeAspect="1"/>
          </p:cNvGraphicFramePr>
          <p:nvPr/>
        </p:nvGraphicFramePr>
        <p:xfrm>
          <a:off x="6248400" y="5003800"/>
          <a:ext cx="304800" cy="406400"/>
        </p:xfrm>
        <a:graphic>
          <a:graphicData uri="http://schemas.openxmlformats.org/presentationml/2006/ole">
            <p:oleObj spid="_x0000_s8194" name="Equation" r:id="rId3" imgW="126720" imgH="177480" progId="Equation.DSMT4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654675" y="5480050"/>
          <a:ext cx="427038" cy="522288"/>
        </p:xfrm>
        <a:graphic>
          <a:graphicData uri="http://schemas.openxmlformats.org/presentationml/2006/ole">
            <p:oleObj spid="_x0000_s8195" name="Equation" r:id="rId4" imgW="177480" imgH="228600" progId="Equation.DSMT4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673850" y="5486400"/>
          <a:ext cx="396875" cy="522288"/>
        </p:xfrm>
        <a:graphic>
          <a:graphicData uri="http://schemas.openxmlformats.org/presentationml/2006/ole">
            <p:oleObj spid="_x0000_s8198" name="Equation" r:id="rId5" imgW="164880" imgH="228600" progId="Equation.DSMT4">
              <p:embed/>
            </p:oleObj>
          </a:graphicData>
        </a:graphic>
      </p:graphicFrame>
      <p:cxnSp>
        <p:nvCxnSpPr>
          <p:cNvPr id="53" name="מחבר ישר 52"/>
          <p:cNvCxnSpPr/>
          <p:nvPr/>
        </p:nvCxnSpPr>
        <p:spPr>
          <a:xfrm>
            <a:off x="1752600" y="4114800"/>
            <a:ext cx="1676400" cy="76200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 rot="16200000" flipH="1">
            <a:off x="2247900" y="3695700"/>
            <a:ext cx="1600200" cy="76200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 flipV="1">
            <a:off x="1752600" y="3276600"/>
            <a:ext cx="914400" cy="8382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 rot="5400000" flipH="1" flipV="1">
            <a:off x="381000" y="4953000"/>
            <a:ext cx="1676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 rot="10800000">
            <a:off x="1219200" y="4114800"/>
            <a:ext cx="533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 flipV="1">
            <a:off x="2590800" y="2514600"/>
            <a:ext cx="914400" cy="83820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 rot="10800000">
            <a:off x="2667002" y="3276600"/>
            <a:ext cx="16001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 rot="10800000">
            <a:off x="1828800" y="4114800"/>
            <a:ext cx="533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 rot="10800000">
            <a:off x="3429000" y="4876800"/>
            <a:ext cx="533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קשת 68"/>
          <p:cNvSpPr/>
          <p:nvPr/>
        </p:nvSpPr>
        <p:spPr>
          <a:xfrm>
            <a:off x="1752600" y="3886200"/>
            <a:ext cx="457200" cy="838200"/>
          </a:xfrm>
          <a:prstGeom prst="arc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קשת 70"/>
          <p:cNvSpPr/>
          <p:nvPr/>
        </p:nvSpPr>
        <p:spPr>
          <a:xfrm>
            <a:off x="3048000" y="4572000"/>
            <a:ext cx="609600" cy="609600"/>
          </a:xfrm>
          <a:prstGeom prst="arc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קשת 73"/>
          <p:cNvSpPr/>
          <p:nvPr/>
        </p:nvSpPr>
        <p:spPr>
          <a:xfrm>
            <a:off x="2971800" y="2819400"/>
            <a:ext cx="457200" cy="838200"/>
          </a:xfrm>
          <a:prstGeom prst="arc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אובייקט 6"/>
          <p:cNvGraphicFramePr>
            <a:graphicFrameLocks noChangeAspect="1"/>
          </p:cNvGraphicFramePr>
          <p:nvPr/>
        </p:nvGraphicFramePr>
        <p:xfrm>
          <a:off x="1676400" y="2667000"/>
          <a:ext cx="6333066" cy="1295400"/>
        </p:xfrm>
        <a:graphic>
          <a:graphicData uri="http://schemas.openxmlformats.org/presentationml/2006/ole">
            <p:oleObj spid="_x0000_s1026" name="Equation" r:id="rId3" imgW="1117440" imgH="228600" progId="Equation.DSMT4">
              <p:embed/>
            </p:oleObj>
          </a:graphicData>
        </a:graphic>
      </p:graphicFrame>
      <p:sp>
        <p:nvSpPr>
          <p:cNvPr id="11" name="מלבן 10"/>
          <p:cNvSpPr/>
          <p:nvPr/>
        </p:nvSpPr>
        <p:spPr>
          <a:xfrm>
            <a:off x="1722718" y="143470"/>
            <a:ext cx="5594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Camera calibration</a:t>
            </a:r>
            <a:endParaRPr lang="he-IL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6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id\Desktop\Dropbox\robotics project\RobotClass\camera\pi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425" y="2819400"/>
            <a:ext cx="2314575" cy="1735931"/>
          </a:xfrm>
          <a:prstGeom prst="rect">
            <a:avLst/>
          </a:prstGeom>
          <a:noFill/>
        </p:spPr>
      </p:pic>
      <p:pic>
        <p:nvPicPr>
          <p:cNvPr id="2051" name="Picture 3" descr="C:\Users\David\Desktop\Dropbox\robotics project\RobotClass\camera\p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334000"/>
            <a:ext cx="1600200" cy="1200150"/>
          </a:xfrm>
          <a:prstGeom prst="rect">
            <a:avLst/>
          </a:prstGeom>
          <a:noFill/>
        </p:spPr>
      </p:pic>
      <p:pic>
        <p:nvPicPr>
          <p:cNvPr id="2052" name="Picture 4" descr="C:\Users\David\Desktop\Dropbox\robotics project\RobotClass\camera\pi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895600"/>
            <a:ext cx="2397125" cy="1797844"/>
          </a:xfrm>
          <a:prstGeom prst="rect">
            <a:avLst/>
          </a:prstGeom>
          <a:noFill/>
        </p:spPr>
      </p:pic>
      <p:pic>
        <p:nvPicPr>
          <p:cNvPr id="2053" name="Picture 5" descr="C:\Users\David\Desktop\Dropbox\robotics project\RobotClass\camera\pic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141119"/>
            <a:ext cx="2289175" cy="1716881"/>
          </a:xfrm>
          <a:prstGeom prst="rect">
            <a:avLst/>
          </a:prstGeom>
          <a:noFill/>
        </p:spPr>
      </p:pic>
      <p:pic>
        <p:nvPicPr>
          <p:cNvPr id="2054" name="Picture 6" descr="C:\Users\David\Desktop\Dropbox\robotics project\RobotClass\camera\pic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2847975" cy="2135982"/>
          </a:xfrm>
          <a:prstGeom prst="rect">
            <a:avLst/>
          </a:prstGeom>
          <a:noFill/>
        </p:spPr>
      </p:pic>
      <p:pic>
        <p:nvPicPr>
          <p:cNvPr id="2055" name="Picture 7" descr="C:\Users\David\Desktop\Dropbox\robotics project\RobotClass\camera\pi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143000"/>
            <a:ext cx="2161118" cy="1620838"/>
          </a:xfrm>
          <a:prstGeom prst="rect">
            <a:avLst/>
          </a:prstGeom>
          <a:noFill/>
        </p:spPr>
      </p:pic>
      <p:pic>
        <p:nvPicPr>
          <p:cNvPr id="2057" name="Picture 9" descr="C:\Users\David\Desktop\Dropbox\robotics project\RobotClass\camera\pic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800600"/>
            <a:ext cx="2689225" cy="2016919"/>
          </a:xfrm>
          <a:prstGeom prst="rect">
            <a:avLst/>
          </a:prstGeom>
          <a:noFill/>
        </p:spPr>
      </p:pic>
      <p:pic>
        <p:nvPicPr>
          <p:cNvPr id="2058" name="Picture 10" descr="C:\Users\David\Desktop\Dropbox\robotics project\RobotClass\camera\pic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2194984" cy="1646238"/>
          </a:xfrm>
          <a:prstGeom prst="rect">
            <a:avLst/>
          </a:prstGeom>
          <a:noFill/>
        </p:spPr>
      </p:pic>
      <p:sp>
        <p:nvSpPr>
          <p:cNvPr id="13" name="מלבן 12"/>
          <p:cNvSpPr/>
          <p:nvPr/>
        </p:nvSpPr>
        <p:spPr>
          <a:xfrm>
            <a:off x="381000" y="143470"/>
            <a:ext cx="8277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Camera intrinsic parameters</a:t>
            </a:r>
            <a:endParaRPr lang="he-IL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id\Desktop\Dropbox\robotics project\RobotClass\camera\profile\profi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743199"/>
            <a:ext cx="4495799" cy="3371849"/>
          </a:xfrm>
          <a:prstGeom prst="rect">
            <a:avLst/>
          </a:prstGeom>
          <a:noFill/>
        </p:spPr>
      </p:pic>
      <p:pic>
        <p:nvPicPr>
          <p:cNvPr id="3075" name="Picture 3" descr="C:\Users\David\Desktop\Dropbox\robotics project\RobotClass\camera\profile\profile2Fix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201"/>
            <a:ext cx="4470400" cy="3352800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1524000" y="1600200"/>
            <a:ext cx="206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before</a:t>
            </a:r>
            <a:endParaRPr lang="he-I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867400" y="1600200"/>
            <a:ext cx="1568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after</a:t>
            </a:r>
            <a:endParaRPr lang="he-I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969900" y="304800"/>
            <a:ext cx="5099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Undistort picture</a:t>
            </a:r>
            <a:endParaRPr lang="he-IL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42955" y="304800"/>
            <a:ext cx="8553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Camera extrinsic </a:t>
            </a:r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parameters</a:t>
            </a:r>
            <a:endParaRPr lang="he-IL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 descr="C:\Users\David\Desktop\Dropbox\robotics project\presentation\cameraPics\SANY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848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vid\Desktop\Dropbox\robotics project\presentation\extren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32819"/>
            <a:ext cx="7772400" cy="539658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242955" y="304800"/>
            <a:ext cx="8553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Camera extrinsic </a:t>
            </a:r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parameters</a:t>
            </a:r>
            <a:endParaRPr lang="he-IL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299674" y="304800"/>
            <a:ext cx="4440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demonstration</a:t>
            </a:r>
            <a:endParaRPr lang="he-IL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David\Desktop\Dropbox\robotics project\presentation\eye\profile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800" y="2209800"/>
            <a:ext cx="5892800" cy="4419600"/>
          </a:xfrm>
          <a:prstGeom prst="rect">
            <a:avLst/>
          </a:prstGeom>
          <a:noFill/>
        </p:spPr>
      </p:pic>
      <p:pic>
        <p:nvPicPr>
          <p:cNvPr id="5123" name="Picture 3" descr="C:\Users\David\Desktop\Dropbox\robotics project\presentation\eye\profile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26200" y="22098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299674" y="304800"/>
            <a:ext cx="4440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demonstration</a:t>
            </a:r>
            <a:endParaRPr lang="he-IL" sz="5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David\Desktop\Dropbox\robotics project\presentation\head\profile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1000" y="2160000"/>
            <a:ext cx="5857599" cy="4393200"/>
          </a:xfrm>
          <a:prstGeom prst="rect">
            <a:avLst/>
          </a:prstGeom>
          <a:noFill/>
        </p:spPr>
      </p:pic>
      <p:pic>
        <p:nvPicPr>
          <p:cNvPr id="6147" name="Picture 3" descr="C:\Users\David\Desktop\Dropbox\robotics project\presentation\head\profile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00" y="2160000"/>
            <a:ext cx="5857599" cy="439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25</Words>
  <Application>Microsoft Office PowerPoint</Application>
  <PresentationFormat>‫הצגה על המסך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2" baseType="lpstr">
      <vt:lpstr>Office Theme</vt:lpstr>
      <vt:lpstr>MathType 6.0 Equation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Peleg</dc:creator>
  <cp:lastModifiedBy>David</cp:lastModifiedBy>
  <cp:revision>7</cp:revision>
  <dcterms:created xsi:type="dcterms:W3CDTF">2012-09-24T12:03:05Z</dcterms:created>
  <dcterms:modified xsi:type="dcterms:W3CDTF">2012-09-24T17:59:54Z</dcterms:modified>
</cp:coreProperties>
</file>